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83813"/>
            <a:ext cx="4870714" cy="6690374"/>
            <a:chOff x="166654" y="83813"/>
            <a:chExt cx="4870714" cy="6690374"/>
          </a:xfrm>
        </p:grpSpPr>
        <p:pic>
          <p:nvPicPr>
            <p:cNvPr id="21" name="20 Imagen" descr="Ladybug Birthday Party Invitation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813"/>
              <a:ext cx="4870714" cy="669037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38902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09546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164514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499199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09662" y="555011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2023-01-27T15:20:42Z</dcterms:modified>
</cp:coreProperties>
</file>