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Ladybug Birthday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2761" y="343919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2761" y="414563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2761" y="3214686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62761" y="4549371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62827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2023-01-27T15:19:15Z</dcterms:modified>
</cp:coreProperties>
</file>