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66CC"/>
    <a:srgbClr val="00CCFF"/>
    <a:srgbClr val="FF9BDE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48" name="4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47" name="46 Imagen" descr="Flamingo Party Invitations Printable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49135" y="351113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49135" y="414643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49135" y="3185021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49135" y="455016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9201" y="575678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2023-01-02T20:17:02Z</dcterms:modified>
</cp:coreProperties>
</file>