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66CC"/>
    <a:srgbClr val="00CCFF"/>
    <a:srgbClr val="FF9BDE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5" name="4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42" name="41 Imagen" descr="Flamingo Party Invitations Printable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89798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53329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571876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93702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614364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2023-01-02T20:16:33Z</dcterms:modified>
</cp:coreProperties>
</file>