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66CC"/>
    <a:srgbClr val="00CCFF"/>
    <a:srgbClr val="FF9BDE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0" name="3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9" name="38 Imagen" descr="Flamingo Party Invitations Printabl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2422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95952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98113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6326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2023-01-02T20:15:49Z</dcterms:modified>
</cp:coreProperties>
</file>