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66CC"/>
    <a:srgbClr val="00CCFF"/>
    <a:srgbClr val="FF9BDE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6" name="35 Imagen" descr="Flamingo Party Invitations Printable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46710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0240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140989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50613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6929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2023-01-02T20:15:11Z</dcterms:modified>
</cp:coreProperties>
</file>