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1" name="10 Imagen" descr="Flamingo Party Invitations Prin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7384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12427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da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57757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2023-01-02T20:13:56Z</dcterms:modified>
</cp:coreProperties>
</file>