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85D6"/>
    <a:srgbClr val="DA8FFF"/>
    <a:srgbClr val="FF66CC"/>
    <a:srgbClr val="00CCFF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2456-F064-4B28-B590-5E03DFE955B7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2A6A-E752-4DCC-A0EC-E707532E2F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2A6A-E752-4DCC-A0EC-E707532E2FC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77789" y="117341"/>
            <a:ext cx="4839299" cy="6623317"/>
            <a:chOff x="177789" y="117341"/>
            <a:chExt cx="4839299" cy="6623317"/>
          </a:xfrm>
        </p:grpSpPr>
        <p:pic>
          <p:nvPicPr>
            <p:cNvPr id="12" name="11 Imagen" descr="Convite de Aniversário Chuva de Amor Menina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789" y="117341"/>
              <a:ext cx="4839299" cy="6623317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65175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2300" y="429469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3286124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+mj-lt"/>
                </a:rPr>
                <a:t>Uma chuva de amor esta chegando </a:t>
              </a:r>
            </a:p>
            <a:p>
              <a:pPr algn="ctr"/>
              <a:r>
                <a:rPr lang="pt-BR" sz="1400" b="1" dirty="0" smtClean="0">
                  <a:latin typeface="+mj-lt"/>
                </a:rPr>
                <a:t>para celebrar o meu aniversário!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698426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8568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2023-01-28T15:35:04Z</dcterms:modified>
</cp:coreProperties>
</file>