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FF85D6"/>
    <a:srgbClr val="DA8FFF"/>
    <a:srgbClr val="FF66CC"/>
    <a:srgbClr val="00CCFF"/>
    <a:srgbClr val="CC66FF"/>
    <a:srgbClr val="75C7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32456-F064-4B28-B590-5E03DFE955B7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82A6A-E752-4DCC-A0EC-E707532E2F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82A6A-E752-4DCC-A0EC-E707532E2FCE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5" name="14 Grupo"/>
          <p:cNvGrpSpPr/>
          <p:nvPr/>
        </p:nvGrpSpPr>
        <p:grpSpPr>
          <a:xfrm>
            <a:off x="177789" y="117341"/>
            <a:ext cx="4839299" cy="6623317"/>
            <a:chOff x="177789" y="117341"/>
            <a:chExt cx="4839299" cy="6623317"/>
          </a:xfrm>
        </p:grpSpPr>
        <p:pic>
          <p:nvPicPr>
            <p:cNvPr id="12" name="11 Imagen" descr="Convite de Aniversário Chuva de Amor Menina 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7789" y="117341"/>
              <a:ext cx="4839299" cy="6623317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944832" y="4080380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err="1" smtClean="0">
                  <a:solidFill>
                    <a:srgbClr val="FF0000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944832" y="4723322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chemeClr val="bg1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944832" y="3714752"/>
              <a:ext cx="3429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 smtClean="0">
                  <a:latin typeface="+mj-lt"/>
                </a:rPr>
                <a:t>Uma chuva de amor esta chegando </a:t>
              </a:r>
            </a:p>
            <a:p>
              <a:pPr algn="ctr"/>
              <a:r>
                <a:rPr lang="pt-BR" sz="1400" b="1" dirty="0" smtClean="0">
                  <a:latin typeface="+mj-lt"/>
                </a:rPr>
                <a:t>para celebrar o meu aniversário!</a:t>
              </a: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944832" y="5127054"/>
              <a:ext cx="342902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381100" y="6050181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34</Words>
  <Application>Microsoft Office PowerPoint</Application>
  <PresentationFormat>A4 (210 x 297 mm)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56</cp:revision>
  <dcterms:created xsi:type="dcterms:W3CDTF">2022-08-15T14:52:18Z</dcterms:created>
  <dcterms:modified xsi:type="dcterms:W3CDTF">2023-01-28T15:34:33Z</dcterms:modified>
</cp:coreProperties>
</file>