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FF85D6"/>
    <a:srgbClr val="DA8FFF"/>
    <a:srgbClr val="FF66CC"/>
    <a:srgbClr val="00CCFF"/>
    <a:srgbClr val="CC66FF"/>
    <a:srgbClr val="75C7FF"/>
    <a:srgbClr val="FF89C4"/>
    <a:srgbClr val="93C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9" autoAdjust="0"/>
    <p:restoredTop sz="94641" autoAdjust="0"/>
  </p:normalViewPr>
  <p:slideViewPr>
    <p:cSldViewPr>
      <p:cViewPr>
        <p:scale>
          <a:sx n="60" d="100"/>
          <a:sy n="60" d="100"/>
        </p:scale>
        <p:origin x="-1372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32456-F064-4B28-B590-5E03DFE955B7}" type="datetimeFigureOut">
              <a:rPr lang="es-ES" smtClean="0"/>
              <a:pPr/>
              <a:t>28/01/2023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82A6A-E752-4DCC-A0EC-E707532E2FC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82A6A-E752-4DCC-A0EC-E707532E2FCE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28/01/2023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28/01/2023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28/01/2023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28/01/2023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739082" y="6581025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15" name="14 Grupo"/>
          <p:cNvGrpSpPr/>
          <p:nvPr/>
        </p:nvGrpSpPr>
        <p:grpSpPr>
          <a:xfrm>
            <a:off x="177789" y="117341"/>
            <a:ext cx="4839299" cy="6623317"/>
            <a:chOff x="177789" y="117341"/>
            <a:chExt cx="4839299" cy="6623317"/>
          </a:xfrm>
        </p:grpSpPr>
        <p:pic>
          <p:nvPicPr>
            <p:cNvPr id="12" name="11 Imagen" descr="Convite de Aniversário Chuva de Amor Menina 1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7789" y="117341"/>
              <a:ext cx="4839299" cy="6623317"/>
            </a:xfrm>
            <a:prstGeom prst="rect">
              <a:avLst/>
            </a:prstGeom>
          </p:spPr>
        </p:pic>
        <p:sp>
          <p:nvSpPr>
            <p:cNvPr id="20" name="19 CuadroTexto"/>
            <p:cNvSpPr txBox="1"/>
            <p:nvPr/>
          </p:nvSpPr>
          <p:spPr>
            <a:xfrm>
              <a:off x="944832" y="4080380"/>
              <a:ext cx="342902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400" b="1" dirty="0" err="1" smtClean="0">
                  <a:solidFill>
                    <a:srgbClr val="FF0000"/>
                  </a:solidFill>
                  <a:latin typeface="+mj-lt"/>
                </a:rPr>
                <a:t>Nome</a:t>
              </a:r>
              <a:endParaRPr lang="es-AR" sz="4400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944832" y="4723322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solidFill>
                    <a:srgbClr val="0070C0"/>
                  </a:solidFill>
                  <a:latin typeface="+mj-lt"/>
                </a:rPr>
                <a:t>XX Anos</a:t>
              </a:r>
              <a:endParaRPr lang="es-AR" sz="2400" b="1" dirty="0">
                <a:solidFill>
                  <a:srgbClr val="0070C0"/>
                </a:solidFill>
                <a:latin typeface="+mj-lt"/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944832" y="3714752"/>
              <a:ext cx="34290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 smtClean="0">
                  <a:latin typeface="+mj-lt"/>
                </a:rPr>
                <a:t>Uma chuva de amor esta chegando </a:t>
              </a:r>
            </a:p>
            <a:p>
              <a:pPr algn="ctr"/>
              <a:r>
                <a:rPr lang="pt-BR" sz="1400" b="1" dirty="0" smtClean="0">
                  <a:latin typeface="+mj-lt"/>
                </a:rPr>
                <a:t>para celebrar o meu aniversário!</a:t>
              </a: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944832" y="5127054"/>
              <a:ext cx="342902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Editar com os dados da sua festa </a:t>
              </a:r>
            </a:p>
            <a:p>
              <a:pPr algn="ctr"/>
              <a:r>
                <a:rPr lang="pt-BR" sz="1400" dirty="0" smtClean="0"/>
                <a:t>Dia xx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, às  XXXX</a:t>
              </a:r>
            </a:p>
            <a:p>
              <a:pPr algn="ctr"/>
              <a:r>
                <a:rPr lang="es-AR" sz="1400" dirty="0" err="1" smtClean="0"/>
                <a:t>xxxxxxxxxxxxxxxxxxxxxxxxx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</a:t>
              </a:r>
              <a:endParaRPr lang="es-AR" sz="1400" dirty="0" smtClean="0"/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1381100" y="6050181"/>
              <a:ext cx="247869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400" b="1" dirty="0" smtClean="0"/>
                <a:t>www.convitedeaniversario.net</a:t>
              </a:r>
              <a:endParaRPr lang="es-AR" sz="14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34</Words>
  <Application>Microsoft Office PowerPoint</Application>
  <PresentationFormat>A4 (210 x 297 mm)</PresentationFormat>
  <Paragraphs>11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55</cp:revision>
  <dcterms:created xsi:type="dcterms:W3CDTF">2022-08-15T14:52:18Z</dcterms:created>
  <dcterms:modified xsi:type="dcterms:W3CDTF">2023-01-28T15:33:58Z</dcterms:modified>
</cp:coreProperties>
</file>