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DA8FFF"/>
    <a:srgbClr val="FF66CC"/>
    <a:srgbClr val="00CCFF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2456-F064-4B28-B590-5E03DFE955B7}" type="datetimeFigureOut">
              <a:rPr lang="es-ES" smtClean="0"/>
              <a:t>28/01/2023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2A6A-E752-4DCC-A0EC-E707532E2FC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2A6A-E752-4DCC-A0EC-E707532E2FCE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Convite de Aniversário Chuva de Amor Menina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74149" y="4080380"/>
              <a:ext cx="32861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00B0F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74148" y="4723322"/>
              <a:ext cx="32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74148" y="3714752"/>
              <a:ext cx="3286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+mj-lt"/>
                </a:rPr>
                <a:t>Uma chuva de amor esta chegando </a:t>
              </a:r>
            </a:p>
            <a:p>
              <a:pPr algn="ctr"/>
              <a:r>
                <a:rPr lang="pt-BR" sz="1400" b="1" dirty="0" smtClean="0">
                  <a:latin typeface="+mj-lt"/>
                </a:rPr>
                <a:t>para celebrar o meu aniversário!</a:t>
              </a: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74148" y="5127054"/>
              <a:ext cx="32861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010416" y="605018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34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2023-01-28T15:33:08Z</dcterms:modified>
</cp:coreProperties>
</file>