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D6"/>
    <a:srgbClr val="DA8FFF"/>
    <a:srgbClr val="FF66CC"/>
    <a:srgbClr val="00CCFF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32456-F064-4B28-B590-5E03DFE955B7}" type="datetimeFigureOut">
              <a:rPr lang="es-ES" smtClean="0"/>
              <a:t>28/01/2023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82A6A-E752-4DCC-A0EC-E707532E2FC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2A6A-E752-4DCC-A0EC-E707532E2FCE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17341"/>
            <a:ext cx="4861570" cy="6623317"/>
            <a:chOff x="166654" y="117341"/>
            <a:chExt cx="4861570" cy="6623317"/>
          </a:xfrm>
        </p:grpSpPr>
        <p:pic>
          <p:nvPicPr>
            <p:cNvPr id="12" name="11 Imagen" descr="Convite de Aniversário Chuva de Amor Menina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17341"/>
              <a:ext cx="4861570" cy="6623317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44832" y="372319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00B0F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44832" y="436613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44832" y="3357562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+mj-lt"/>
                </a:rPr>
                <a:t>Uma chuva de amor esta chegando </a:t>
              </a:r>
            </a:p>
            <a:p>
              <a:pPr algn="ctr"/>
              <a:r>
                <a:rPr lang="pt-BR" sz="1400" b="1" dirty="0" smtClean="0">
                  <a:latin typeface="+mj-lt"/>
                </a:rPr>
                <a:t>para celebrar o meu aniversário!</a:t>
              </a: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44832" y="4769864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6929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34</Words>
  <Application>Microsoft Office PowerPoint</Application>
  <PresentationFormat>A4 (210 x 297 mm)</PresentationFormat>
  <Paragraphs>11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2023-01-28T15:32:20Z</dcterms:modified>
</cp:coreProperties>
</file>