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  <a:srgbClr val="FF66CC"/>
    <a:srgbClr val="FF85D6"/>
    <a:srgbClr val="DA8FFF"/>
    <a:srgbClr val="00CCFF"/>
    <a:srgbClr val="75C7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12" name="11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1" name="10 Imagen" descr="Convite de Aniversário Chuva de Amor Menina 6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1481444" y="4008942"/>
              <a:ext cx="307183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err="1" smtClean="0">
                  <a:solidFill>
                    <a:srgbClr val="FF66CC"/>
                  </a:solidFill>
                  <a:latin typeface="+mj-lt"/>
                </a:rPr>
                <a:t>Nome</a:t>
              </a:r>
              <a:endParaRPr lang="es-AR" sz="4400" b="1" dirty="0">
                <a:solidFill>
                  <a:srgbClr val="FF66CC"/>
                </a:solidFill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1481443" y="4651884"/>
              <a:ext cx="30718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CC66FF"/>
                  </a:solidFill>
                  <a:latin typeface="+mj-lt"/>
                </a:rPr>
                <a:t>XX Anos</a:t>
              </a:r>
              <a:endParaRPr lang="es-AR" sz="2400" b="1" dirty="0">
                <a:solidFill>
                  <a:srgbClr val="CC66FF"/>
                </a:solidFill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1481443" y="3571876"/>
              <a:ext cx="30718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b="1" dirty="0" smtClean="0">
                  <a:latin typeface="+mj-lt"/>
                </a:rPr>
                <a:t>Uma chuva de amor esta chegando </a:t>
              </a:r>
            </a:p>
            <a:p>
              <a:pPr algn="ctr"/>
              <a:r>
                <a:rPr lang="pt-BR" sz="1400" b="1" dirty="0" smtClean="0">
                  <a:latin typeface="+mj-lt"/>
                </a:rPr>
                <a:t>para celebrar o meu aniversário!</a:t>
              </a: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1481443" y="5055616"/>
              <a:ext cx="307183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dirty="0" smtClean="0"/>
                <a:t>Editar com os dados da sua festa </a:t>
              </a:r>
            </a:p>
            <a:p>
              <a:pPr algn="ctr"/>
              <a:r>
                <a:rPr lang="pt-BR" sz="1200" dirty="0" smtClean="0"/>
                <a:t>Dia xx </a:t>
              </a:r>
              <a:r>
                <a:rPr lang="pt-BR" sz="1200" dirty="0" err="1" smtClean="0"/>
                <a:t>xx</a:t>
              </a:r>
              <a:r>
                <a:rPr lang="pt-BR" sz="1200" dirty="0" smtClean="0"/>
                <a:t> </a:t>
              </a:r>
              <a:r>
                <a:rPr lang="pt-BR" sz="1200" dirty="0" err="1" smtClean="0"/>
                <a:t>xx</a:t>
              </a:r>
              <a:r>
                <a:rPr lang="pt-BR" sz="1200" dirty="0" smtClean="0"/>
                <a:t> , às  XXXX</a:t>
              </a:r>
            </a:p>
            <a:p>
              <a:pPr algn="ctr"/>
              <a:r>
                <a:rPr lang="es-AR" sz="1200" dirty="0" err="1" smtClean="0"/>
                <a:t>xxxxxxxxxxxxxxxxxxxxxxxxx</a:t>
              </a:r>
              <a:endParaRPr lang="es-AR" sz="1200" dirty="0" smtClean="0"/>
            </a:p>
            <a:p>
              <a:pPr algn="ctr"/>
              <a:r>
                <a:rPr lang="es-AR" sz="1200" dirty="0" err="1" smtClean="0"/>
                <a:t>xxxxxxxxxxxx</a:t>
              </a:r>
              <a:endParaRPr lang="es-AR" sz="12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809728" y="5929330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33</Words>
  <Application>Microsoft Office PowerPoint</Application>
  <PresentationFormat>A4 (210 x 297 mm)</PresentationFormat>
  <Paragraphs>10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54</cp:revision>
  <dcterms:created xsi:type="dcterms:W3CDTF">2022-08-15T14:52:18Z</dcterms:created>
  <dcterms:modified xsi:type="dcterms:W3CDTF">2023-01-26T21:55:37Z</dcterms:modified>
</cp:coreProperties>
</file>