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66CC"/>
    <a:srgbClr val="FF85D6"/>
    <a:srgbClr val="DA8FFF"/>
    <a:srgbClr val="00CCFF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2" name="11 Imagen" descr="Convite de Aniversário Chuva de Amor Menina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44832" y="4151818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err="1" smtClean="0">
                  <a:solidFill>
                    <a:srgbClr val="FF66CC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66CC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44832" y="4794760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CC66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CC66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44832" y="3786190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latin typeface="+mj-lt"/>
                </a:rPr>
                <a:t>Uma chuva de amor esta chegando </a:t>
              </a:r>
            </a:p>
            <a:p>
              <a:pPr algn="ctr"/>
              <a:r>
                <a:rPr lang="pt-BR" sz="1400" b="1" dirty="0" smtClean="0">
                  <a:latin typeface="+mj-lt"/>
                </a:rPr>
                <a:t>para celebrar o meu aniversário!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44832" y="5198492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612161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53</cp:revision>
  <dcterms:created xsi:type="dcterms:W3CDTF">2022-08-15T14:52:18Z</dcterms:created>
  <dcterms:modified xsi:type="dcterms:W3CDTF">2023-01-26T21:53:16Z</dcterms:modified>
</cp:coreProperties>
</file>