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85D6"/>
    <a:srgbClr val="DA8FFF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Convite de Aniversário Chuva de Amor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7" y="4080380"/>
              <a:ext cx="335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723322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3714752"/>
              <a:ext cx="3357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  <a:endParaRPr lang="pt-BR" sz="1400" b="1" dirty="0" smtClean="0">
                <a:latin typeface="+mj-lt"/>
              </a:endParaRPr>
            </a:p>
            <a:p>
              <a:pPr algn="ctr"/>
              <a:r>
                <a:rPr lang="pt-BR" sz="1400" b="1" dirty="0" smtClean="0">
                  <a:latin typeface="+mj-lt"/>
                </a:rPr>
                <a:t>para </a:t>
              </a:r>
              <a:r>
                <a:rPr lang="pt-BR" sz="1400" b="1" dirty="0" smtClean="0">
                  <a:latin typeface="+mj-lt"/>
                </a:rPr>
                <a:t>celebrar o meu aniversário!</a:t>
              </a:r>
              <a:endParaRPr lang="pt-BR" sz="1400" b="1" dirty="0" smtClean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5127054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60244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2023-01-26T21:52:27Z</dcterms:modified>
</cp:coreProperties>
</file>