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D6"/>
    <a:srgbClr val="DA8FFF"/>
    <a:srgbClr val="FF66CC"/>
    <a:srgbClr val="00CCFF"/>
    <a:srgbClr val="CC66FF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2" name="11 Imagen" descr="Convite de Aniversário Chuva de Amor Menina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44832" y="3723190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err="1" smtClean="0">
                  <a:solidFill>
                    <a:srgbClr val="FF85D6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85D6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44832" y="4366132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44832" y="3357562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+mj-lt"/>
                </a:rPr>
                <a:t>Uma chuva de amor esta chegando </a:t>
              </a:r>
              <a:endParaRPr lang="pt-BR" sz="1400" b="1" dirty="0" smtClean="0">
                <a:latin typeface="+mj-lt"/>
              </a:endParaRPr>
            </a:p>
            <a:p>
              <a:pPr algn="ctr"/>
              <a:r>
                <a:rPr lang="pt-BR" sz="1400" b="1" dirty="0" smtClean="0">
                  <a:latin typeface="+mj-lt"/>
                </a:rPr>
                <a:t>para </a:t>
              </a:r>
              <a:r>
                <a:rPr lang="pt-BR" sz="1400" b="1" dirty="0" smtClean="0">
                  <a:latin typeface="+mj-lt"/>
                </a:rPr>
                <a:t>celebrar o meu aniversário!</a:t>
              </a:r>
              <a:endParaRPr lang="pt-BR" sz="1400" b="1" dirty="0" smtClean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44832" y="4769864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81100" y="569299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52</cp:revision>
  <dcterms:created xsi:type="dcterms:W3CDTF">2022-08-15T14:52:18Z</dcterms:created>
  <dcterms:modified xsi:type="dcterms:W3CDTF">2023-01-26T21:51:08Z</dcterms:modified>
</cp:coreProperties>
</file>