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66CC"/>
    <a:srgbClr val="00FF00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3" name="12 Imagen" descr="Invitaciones de Baby Shark para editar 7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52948" y="5818353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38634" y="4857760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38634" y="3685846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</a:rPr>
                <a:t>Nome</a:t>
              </a:r>
              <a:endParaRPr lang="es-AR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38634" y="4257350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38634" y="3542970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39</cp:revision>
  <dcterms:created xsi:type="dcterms:W3CDTF">2022-08-15T14:52:18Z</dcterms:created>
  <dcterms:modified xsi:type="dcterms:W3CDTF">2023-01-31T15:08:01Z</dcterms:modified>
</cp:coreProperties>
</file>