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CC"/>
    <a:srgbClr val="FF006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3" name="12 Imagen" descr="Invitaciones de Baby Shark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402739" y="2926521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063449" y="1823052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063449" y="712702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063449" y="1324108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00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00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063449" y="254192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35</cp:revision>
  <dcterms:created xsi:type="dcterms:W3CDTF">2022-08-15T14:52:18Z</dcterms:created>
  <dcterms:modified xsi:type="dcterms:W3CDTF">2023-01-31T15:05:15Z</dcterms:modified>
</cp:coreProperties>
</file>