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277763" y="292652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063449" y="182305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063449" y="71270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063449" y="132410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063449" y="25419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2023-01-31T15:04:59Z</dcterms:modified>
</cp:coreProperties>
</file>