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271386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161039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50004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111144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26482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2023-01-31T15:02:41Z</dcterms:modified>
</cp:coreProperties>
</file>