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DA8FFF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30" name="29 Imagen" descr="Rainbow Party Invitation Template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66540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430070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3339289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70443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84437" y="58912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2022-12-30T15:16:17Z</dcterms:modified>
</cp:coreProperties>
</file>