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DA8FFF"/>
    <a:srgbClr val="FF66CC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27" name="26 Imagen" descr="Rainbow Party Invitation Templates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66540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30070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339289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70443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8912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2022-12-30T15:15:44Z</dcterms:modified>
</cp:coreProperties>
</file>