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DA8FFF"/>
    <a:srgbClr val="00CCFF"/>
    <a:srgbClr val="FF66CC"/>
    <a:srgbClr val="75C7FF"/>
    <a:srgbClr val="FF85D6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30/12/2022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1" name="20 Grupo"/>
          <p:cNvGrpSpPr/>
          <p:nvPr/>
        </p:nvGrpSpPr>
        <p:grpSpPr>
          <a:xfrm>
            <a:off x="166654" y="95497"/>
            <a:ext cx="4861570" cy="6653798"/>
            <a:chOff x="166654" y="95497"/>
            <a:chExt cx="4861570" cy="6653798"/>
          </a:xfrm>
        </p:grpSpPr>
        <p:pic>
          <p:nvPicPr>
            <p:cNvPr id="19" name="18 Imagen" descr="Rainbow Party Invitation Templates 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95497"/>
              <a:ext cx="4861570" cy="6653798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881034" y="3897987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rgbClr val="FF66CC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66CC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881034" y="4533292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CC66FF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CC66FF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881034" y="3571876"/>
              <a:ext cx="3429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+mj-lt"/>
                </a:rPr>
                <a:t>Aniversário da</a:t>
              </a:r>
              <a:endParaRPr lang="es-AR" sz="2800" b="1" dirty="0">
                <a:latin typeface="+mj-lt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881034" y="4937024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452538" y="6123878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50</cp:revision>
  <dcterms:created xsi:type="dcterms:W3CDTF">2022-08-15T14:52:18Z</dcterms:created>
  <dcterms:modified xsi:type="dcterms:W3CDTF">2022-12-30T15:15:04Z</dcterms:modified>
</cp:coreProperties>
</file>