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00CCFF"/>
    <a:srgbClr val="CC66FF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5" name="14 Imagen" descr="Girl Birthday Invitation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738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12427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775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2022-12-30T15:14:15Z</dcterms:modified>
</cp:coreProperties>
</file>