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1" name="10 Imagen" descr="Girl Birthda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2550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89035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2893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29408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48093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2022-12-30T15:13:18Z</dcterms:modified>
</cp:coreProperties>
</file>