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66"/>
    <a:srgbClr val="00CCFF"/>
    <a:srgbClr val="CC66FF"/>
    <a:srgbClr val="DA8FFF"/>
    <a:srgbClr val="FF66CC"/>
    <a:srgbClr val="FF85D6"/>
    <a:srgbClr val="75C7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27/01/2023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3" name="12 Grupo"/>
          <p:cNvGrpSpPr/>
          <p:nvPr/>
        </p:nvGrpSpPr>
        <p:grpSpPr>
          <a:xfrm>
            <a:off x="166654" y="102101"/>
            <a:ext cx="4861570" cy="6653798"/>
            <a:chOff x="166654" y="102101"/>
            <a:chExt cx="4861570" cy="6653798"/>
          </a:xfrm>
        </p:grpSpPr>
        <p:pic>
          <p:nvPicPr>
            <p:cNvPr id="11" name="10 Imagen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02101"/>
              <a:ext cx="4861570" cy="6653798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912933" y="3508876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smtClean="0">
                  <a:solidFill>
                    <a:srgbClr val="FF0066"/>
                  </a:solidFill>
                  <a:latin typeface="+mj-lt"/>
                </a:rPr>
                <a:t>Nome</a:t>
              </a:r>
              <a:endParaRPr lang="es-AR" sz="4400" b="1" dirty="0">
                <a:solidFill>
                  <a:srgbClr val="FF0066"/>
                </a:solidFill>
                <a:latin typeface="+mj-lt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912933" y="4151818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rgbClr val="00CCFF"/>
                  </a:solidFill>
                  <a:latin typeface="+mj-lt"/>
                </a:rPr>
                <a:t>XX Anos</a:t>
              </a:r>
              <a:endParaRPr lang="es-AR" sz="2400" b="1" dirty="0">
                <a:solidFill>
                  <a:srgbClr val="00CCFF"/>
                </a:solidFill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912933" y="3214686"/>
              <a:ext cx="342902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 smtClean="0">
                  <a:solidFill>
                    <a:srgbClr val="FFFF00"/>
                  </a:solidFill>
                  <a:latin typeface="+mj-lt"/>
                </a:rPr>
                <a:t>Aniversário da</a:t>
              </a:r>
              <a:endParaRPr lang="es-AR" sz="2200" b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912933" y="4618033"/>
              <a:ext cx="342902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bg1"/>
                  </a:solidFill>
                </a:rPr>
                <a:t>Editar com os dados da sua festa </a:t>
              </a:r>
            </a:p>
            <a:p>
              <a:pPr algn="ctr"/>
              <a:r>
                <a:rPr lang="pt-BR" sz="1400" dirty="0" smtClean="0">
                  <a:solidFill>
                    <a:schemeClr val="bg1"/>
                  </a:solidFill>
                </a:rPr>
                <a:t>Dia xx </a:t>
              </a:r>
              <a:r>
                <a:rPr lang="pt-B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pt-BR" sz="1400" dirty="0" smtClean="0">
                  <a:solidFill>
                    <a:schemeClr val="bg1"/>
                  </a:solidFill>
                </a:rPr>
                <a:t> </a:t>
              </a:r>
              <a:r>
                <a:rPr lang="pt-B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pt-BR" sz="1400" dirty="0" smtClean="0">
                  <a:solidFill>
                    <a:schemeClr val="bg1"/>
                  </a:solidFill>
                </a:rPr>
                <a:t> , às  XXXX</a:t>
              </a: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xxxxxxxxxxxx</a:t>
              </a:r>
              <a:endParaRPr lang="es-AR" sz="1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381100" y="5621553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>
                  <a:solidFill>
                    <a:schemeClr val="bg1"/>
                  </a:solidFill>
                </a:rPr>
                <a:t>www.convitedeaniversario.net</a:t>
              </a:r>
              <a:endParaRPr lang="es-AR" sz="14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23</Words>
  <Application>Microsoft Office PowerPoint</Application>
  <PresentationFormat>A4 (210 x 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56</cp:revision>
  <dcterms:created xsi:type="dcterms:W3CDTF">2022-08-15T14:52:18Z</dcterms:created>
  <dcterms:modified xsi:type="dcterms:W3CDTF">2023-01-28T01:19:16Z</dcterms:modified>
</cp:coreProperties>
</file>