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00CCFF"/>
    <a:srgbClr val="CC66FF"/>
    <a:srgbClr val="DA8FFF"/>
    <a:srgbClr val="FF66CC"/>
    <a:srgbClr val="FF85D6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3" name="12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1" name="10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12933" y="3794628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66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66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12933" y="4437570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CC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CC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12933" y="3500438"/>
              <a:ext cx="34290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  <a:latin typeface="+mj-lt"/>
                </a:rPr>
                <a:t>Aniversário da</a:t>
              </a:r>
              <a:endParaRPr lang="es-AR" sz="2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12933" y="4841302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Editar com os dados da sua festa 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576442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55</cp:revision>
  <dcterms:created xsi:type="dcterms:W3CDTF">2022-08-15T14:52:18Z</dcterms:created>
  <dcterms:modified xsi:type="dcterms:W3CDTF">2023-01-28T01:18:39Z</dcterms:modified>
</cp:coreProperties>
</file>