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4941435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70910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38395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47841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2023-01-29T15:26:09Z</dcterms:modified>
</cp:coreProperties>
</file>