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74243" y="34183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247988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135165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2026499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114222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2023-01-29T15:26:00Z</dcterms:modified>
</cp:coreProperties>
</file>