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69702" y="102101"/>
            <a:ext cx="4855474" cy="6653798"/>
            <a:chOff x="169702" y="102101"/>
            <a:chExt cx="4855474" cy="6653798"/>
          </a:xfrm>
        </p:grpSpPr>
        <p:pic>
          <p:nvPicPr>
            <p:cNvPr id="2" name="1 Imagen" descr="Invitacion de Among U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974243" y="347841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738290" y="249051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738290" y="1351650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738290" y="2026499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738290" y="1142225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2023-01-29T15:25:54Z</dcterms:modified>
</cp:coreProperties>
</file>