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7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" name="1 Imagen" descr="Invitacion de Among Us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117119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81166" y="5155749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81166" y="4016881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81166" y="4691730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81166" y="378619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2023-01-29T15:25:48Z</dcterms:modified>
</cp:coreProperties>
</file>