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4941435"/>
              <a:ext cx="2928958" cy="11695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3780542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45539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549851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2023-01-29T15:25:36Z</dcterms:modified>
</cp:coreProperties>
</file>