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2718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399485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66970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76416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2023-01-29T15:25:29Z</dcterms:modified>
</cp:coreProperties>
</file>