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" name="1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45308" y="617554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30994" y="4923921"/>
              <a:ext cx="2928958" cy="1169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30994" y="3691590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30994" y="4366439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30994" y="346089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22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2023-01-29T15:24:57Z</dcterms:modified>
</cp:coreProperties>
</file>