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F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76442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79855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56622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Nome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24107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44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44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335537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11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2023-01-29T15:26:30Z</dcterms:modified>
</cp:coreProperties>
</file>