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9C4"/>
    <a:srgbClr val="FF9BDE"/>
    <a:srgbClr val="CC66FF"/>
    <a:srgbClr val="00CCFF"/>
    <a:srgbClr val="FF66CC"/>
    <a:srgbClr val="75C7FF"/>
    <a:srgbClr val="FF85D6"/>
    <a:srgbClr val="DA8FFF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9702" y="106273"/>
            <a:ext cx="4855474" cy="6645454"/>
            <a:chOff x="169702" y="106273"/>
            <a:chExt cx="4855474" cy="6645454"/>
          </a:xfrm>
        </p:grpSpPr>
        <p:pic>
          <p:nvPicPr>
            <p:cNvPr id="13" name="12 Imagen" descr="Convite Primeira Comunhão menina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02" y="106273"/>
              <a:ext cx="4855474" cy="6645454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70401" y="3429000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err="1" smtClean="0">
                  <a:solidFill>
                    <a:srgbClr val="FF89C4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89C4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788330" y="3100328"/>
              <a:ext cx="3593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+mj-lt"/>
                </a:rPr>
                <a:t>Minha Primeira Comunhão</a:t>
              </a:r>
              <a:endParaRPr lang="es-AR" sz="20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99307" y="4093208"/>
              <a:ext cx="34290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Paróquia</a:t>
              </a:r>
              <a:r>
                <a:rPr lang="es-AR" sz="1400" dirty="0" smtClean="0"/>
                <a:t> 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52538" y="5286388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26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52</cp:revision>
  <dcterms:created xsi:type="dcterms:W3CDTF">2022-08-15T14:52:18Z</dcterms:created>
  <dcterms:modified xsi:type="dcterms:W3CDTF">2023-01-25T20:14:29Z</dcterms:modified>
</cp:coreProperties>
</file>