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DE"/>
    <a:srgbClr val="CC66FF"/>
    <a:srgbClr val="00CCFF"/>
    <a:srgbClr val="FF66CC"/>
    <a:srgbClr val="75C7FF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90907" y="102101"/>
            <a:ext cx="4813064" cy="6653798"/>
            <a:chOff x="190907" y="102101"/>
            <a:chExt cx="4813064" cy="6653798"/>
          </a:xfrm>
        </p:grpSpPr>
        <p:pic>
          <p:nvPicPr>
            <p:cNvPr id="13" name="12 Imagen" descr="Convite Primeira Comunhão menin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102101"/>
              <a:ext cx="481306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58825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89C4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88330" y="3135608"/>
              <a:ext cx="3714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Minha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Primeira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Eucaristia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57694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5721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2023-01-25T20:13:20Z</dcterms:modified>
</cp:coreProperties>
</file>