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9BDE"/>
    <a:srgbClr val="CC66FF"/>
    <a:srgbClr val="00CCFF"/>
    <a:srgbClr val="FF66CC"/>
    <a:srgbClr val="75C7FF"/>
    <a:srgbClr val="FF85D6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onvite Primeira Comunhão menin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58825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FF89C4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66720" y="3143248"/>
              <a:ext cx="3857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Minha</a:t>
              </a:r>
              <a:r>
                <a:rPr lang="en-US" sz="2400" b="1" dirty="0" smtClean="0">
                  <a:latin typeface="+mj-lt"/>
                </a:rPr>
                <a:t> </a:t>
              </a:r>
              <a:r>
                <a:rPr lang="en-US" sz="2400" b="1" dirty="0" err="1" smtClean="0">
                  <a:latin typeface="+mj-lt"/>
                </a:rPr>
                <a:t>Primeira</a:t>
              </a:r>
              <a:r>
                <a:rPr lang="en-US" sz="2400" b="1" dirty="0" smtClean="0">
                  <a:latin typeface="+mj-lt"/>
                </a:rPr>
                <a:t> </a:t>
              </a:r>
              <a:r>
                <a:rPr lang="en-US" sz="2400" b="1" dirty="0" err="1" smtClean="0">
                  <a:latin typeface="+mj-lt"/>
                </a:rPr>
                <a:t>Eucaristia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357694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Paróquia</a:t>
              </a:r>
              <a:r>
                <a:rPr lang="es-AR" sz="1400" dirty="0" smtClean="0"/>
                <a:t> 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57214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2023-01-25T20:11:35Z</dcterms:modified>
</cp:coreProperties>
</file>