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9702" y="102101"/>
            <a:ext cx="4861570" cy="6653798"/>
            <a:chOff x="169702" y="102101"/>
            <a:chExt cx="4861570" cy="6653798"/>
          </a:xfrm>
        </p:grpSpPr>
        <p:pic>
          <p:nvPicPr>
            <p:cNvPr id="17" name="16 Imagen" descr="Convites de Primeira Comunhão menina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08818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16892" y="2730997"/>
              <a:ext cx="373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Minha Primeira Comunhão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3857628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467" y="504448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2023-01-25T20:10:15Z</dcterms:modified>
</cp:coreProperties>
</file>