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46410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068817"/>
              <a:ext cx="386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Eucaristia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286256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50070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2023-01-25T20:12:04Z</dcterms:modified>
</cp:coreProperties>
</file>