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9BDE"/>
    <a:srgbClr val="CC66FF"/>
    <a:srgbClr val="00CCFF"/>
    <a:srgbClr val="FF66CC"/>
    <a:srgbClr val="75C7FF"/>
    <a:srgbClr val="FF85D6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9702" y="102101"/>
            <a:ext cx="4855474" cy="6653798"/>
            <a:chOff x="169702" y="102101"/>
            <a:chExt cx="4855474" cy="6653798"/>
          </a:xfrm>
        </p:grpSpPr>
        <p:pic>
          <p:nvPicPr>
            <p:cNvPr id="13" name="12 Imagen" descr="Convite Primeira Comunhão menin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102101"/>
              <a:ext cx="4855474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75285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FF89C4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16892" y="3357562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Minha Primeira Comunhão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500570"/>
              <a:ext cx="342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Paróquia</a:t>
              </a:r>
              <a:r>
                <a:rPr lang="es-AR" sz="1400" dirty="0" smtClean="0"/>
                <a:t> 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2023-01-25T20:10:36Z</dcterms:modified>
</cp:coreProperties>
</file>