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DE"/>
    <a:srgbClr val="CC66FF"/>
    <a:srgbClr val="00CCFF"/>
    <a:srgbClr val="FF66CC"/>
    <a:srgbClr val="75C7FF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Primeira Comunhão meni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5385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89C4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38158" y="3143248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Minha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Primeira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Eucaristia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57694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2023-01-25T20:10:54Z</dcterms:modified>
</cp:coreProperties>
</file>