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15 anos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9768" y="314324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397847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59834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2023-01-19T18:54:44Z</dcterms:modified>
</cp:coreProperties>
</file>