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9" name="8 Imagen" descr="Convite 15 anos menino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59768" y="3143248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Nome</a:t>
              </a:r>
              <a:endParaRPr lang="es-AR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59768" y="397847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xxxx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59834" y="533580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59</cp:revision>
  <dcterms:created xsi:type="dcterms:W3CDTF">2022-08-15T14:52:18Z</dcterms:created>
  <dcterms:modified xsi:type="dcterms:W3CDTF">2023-01-19T18:54:32Z</dcterms:modified>
</cp:coreProperties>
</file>