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19/01/2023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9" name="8 Imagen" descr="Convite 15 anos menino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02300" y="2928934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02300" y="3764165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02366" y="5121487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58</cp:revision>
  <dcterms:created xsi:type="dcterms:W3CDTF">2022-08-15T14:52:18Z</dcterms:created>
  <dcterms:modified xsi:type="dcterms:W3CDTF">2023-01-19T18:53:49Z</dcterms:modified>
</cp:coreProperties>
</file>