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85D6"/>
    <a:srgbClr val="00CCFF"/>
    <a:srgbClr val="CC66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0" name="9 Grupo"/>
          <p:cNvGrpSpPr/>
          <p:nvPr/>
        </p:nvGrpSpPr>
        <p:grpSpPr>
          <a:xfrm>
            <a:off x="166654" y="102101"/>
            <a:ext cx="4861570" cy="6653798"/>
            <a:chOff x="166654" y="102101"/>
            <a:chExt cx="4861570" cy="6653798"/>
          </a:xfrm>
        </p:grpSpPr>
        <p:pic>
          <p:nvPicPr>
            <p:cNvPr id="9" name="8 Imagen" descr="Convite 15 anos menino 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02101"/>
              <a:ext cx="4861570" cy="6653798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902300" y="2836230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902300" y="3671461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402366" y="5028783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22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57</cp:revision>
  <dcterms:created xsi:type="dcterms:W3CDTF">2022-08-15T14:52:18Z</dcterms:created>
  <dcterms:modified xsi:type="dcterms:W3CDTF">2023-01-19T18:53:01Z</dcterms:modified>
</cp:coreProperties>
</file>