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15 anos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09596" y="285749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09596" y="369272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505004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2023-01-19T18:53:25Z</dcterms:modified>
</cp:coreProperties>
</file>