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9" name="8 Imagen" descr="Convite 15 anos menino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09596" y="3214686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09596" y="4049917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Editar com os dados da sua festa 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xxxx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09662" y="540723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56</cp:revision>
  <dcterms:created xsi:type="dcterms:W3CDTF">2022-08-15T14:52:18Z</dcterms:created>
  <dcterms:modified xsi:type="dcterms:W3CDTF">2023-01-19T18:53:09Z</dcterms:modified>
</cp:coreProperties>
</file>