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FF85D6"/>
    <a:srgbClr val="00CC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36" name="35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35" name="34 Imagen" descr="Panda Birthday Party Invitations 6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73394" y="3541935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85D6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85D6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73394" y="4177240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CC66FF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CC66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73394" y="3261865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latin typeface="+mj-lt"/>
                </a:rPr>
                <a:t>Aniversário da</a:t>
              </a:r>
              <a:endParaRPr lang="es-AR" sz="24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73394" y="4580972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38568" y="5712023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54</cp:revision>
  <dcterms:created xsi:type="dcterms:W3CDTF">2022-08-15T14:52:18Z</dcterms:created>
  <dcterms:modified xsi:type="dcterms:W3CDTF">2023-01-02T00:06:10Z</dcterms:modified>
</cp:coreProperties>
</file>