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33" name="3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32" name="31 Imagen" descr="Panda Birthday Party Invitations 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52128" y="3616366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52128" y="4251671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92D05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92D05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52128" y="3336296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+mj-lt"/>
                </a:rPr>
                <a:t>Aniversário da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52128" y="4655403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285403" y="5765188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53</cp:revision>
  <dcterms:created xsi:type="dcterms:W3CDTF">2022-08-15T14:52:18Z</dcterms:created>
  <dcterms:modified xsi:type="dcterms:W3CDTF">2023-01-02T00:05:20Z</dcterms:modified>
</cp:coreProperties>
</file>